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82" r:id="rId6"/>
    <p:sldId id="424" r:id="rId7"/>
    <p:sldId id="425" r:id="rId8"/>
    <p:sldId id="432" r:id="rId9"/>
    <p:sldId id="433" r:id="rId10"/>
    <p:sldId id="434" r:id="rId11"/>
    <p:sldId id="435" r:id="rId12"/>
    <p:sldId id="351" r:id="rId13"/>
    <p:sldId id="386" r:id="rId14"/>
    <p:sldId id="387" r:id="rId15"/>
    <p:sldId id="436" r:id="rId16"/>
    <p:sldId id="305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6695" y="1708785"/>
            <a:ext cx="1160272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Wavelet-based Fourier Information Interaction with Frequency Diffusion Adjustment for Underwater Image Restoration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https://github.com/zhihefang/WF-Diff.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400" y="2929890"/>
            <a:ext cx="6162675" cy="767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520" y="2133600"/>
            <a:ext cx="11025505" cy="3738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981200"/>
            <a:ext cx="9411335" cy="45123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828800"/>
            <a:ext cx="4672330" cy="2457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343400"/>
            <a:ext cx="4500880" cy="24625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1828800"/>
            <a:ext cx="5362575" cy="22479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0" y="4529455"/>
            <a:ext cx="5419725" cy="2091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2743200"/>
            <a:ext cx="5291455" cy="2291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600200"/>
            <a:ext cx="8399780" cy="53352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1075" y="3276600"/>
            <a:ext cx="359092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852295"/>
            <a:ext cx="9391650" cy="5005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Priliminary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953000"/>
            <a:ext cx="4519930" cy="6667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5911850"/>
            <a:ext cx="4514850" cy="4337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575" y="4951095"/>
            <a:ext cx="5505450" cy="7429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4950" y="2057400"/>
            <a:ext cx="6406515" cy="25933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5735955"/>
            <a:ext cx="515810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1180"/>
            <a:ext cx="5761990" cy="22034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191000"/>
            <a:ext cx="4248150" cy="2628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429000"/>
            <a:ext cx="5372100" cy="1386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1180"/>
            <a:ext cx="5761990" cy="2203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" y="4114800"/>
            <a:ext cx="3535045" cy="24453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2279650"/>
            <a:ext cx="3900805" cy="4572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375" y="3048000"/>
            <a:ext cx="4300855" cy="6623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375" y="4113530"/>
            <a:ext cx="454850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1180"/>
            <a:ext cx="5761990" cy="22034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191000"/>
            <a:ext cx="4605655" cy="23717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2057400"/>
            <a:ext cx="5062855" cy="10572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825" y="3350895"/>
            <a:ext cx="5120005" cy="10433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0655" y="4724400"/>
            <a:ext cx="4800600" cy="1633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1981200"/>
            <a:ext cx="7219950" cy="25958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257800"/>
            <a:ext cx="4524375" cy="3333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5803265"/>
            <a:ext cx="5196205" cy="3238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820" y="6263005"/>
            <a:ext cx="4381500" cy="33845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3600" y="4754245"/>
            <a:ext cx="5067300" cy="3524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3600" y="5106670"/>
            <a:ext cx="5200650" cy="11099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4747895"/>
            <a:ext cx="1304925" cy="357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1981200"/>
            <a:ext cx="7219950" cy="25958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876800"/>
            <a:ext cx="5196205" cy="419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410200"/>
            <a:ext cx="5019675" cy="4476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845" y="5943600"/>
            <a:ext cx="3848100" cy="4337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800600"/>
            <a:ext cx="5514975" cy="719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4675</Words>
  <Application>WPS 演示</Application>
  <PresentationFormat>宽屏</PresentationFormat>
  <Paragraphs>288</Paragraphs>
  <Slides>14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451</cp:revision>
  <dcterms:created xsi:type="dcterms:W3CDTF">2023-09-17T03:47:00Z</dcterms:created>
  <dcterms:modified xsi:type="dcterms:W3CDTF">2024-12-29T10:18:43Z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